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60" r:id="rId3"/>
    <p:sldId id="261" r:id="rId4"/>
    <p:sldId id="262" r:id="rId5"/>
    <p:sldId id="263" r:id="rId6"/>
    <p:sldId id="265" r:id="rId7"/>
    <p:sldId id="266" r:id="rId8"/>
    <p:sldId id="274" r:id="rId9"/>
    <p:sldId id="267" r:id="rId10"/>
    <p:sldId id="273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4/29/2018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4/29/2018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4/29/2018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4/29/2018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4/29/2018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4/29/2018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4/29/2018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4/29/2018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4/29/2018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4/29/2018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4/29/2018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4/29/2018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UNIVERSITY WEBSITE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BY:- </a:t>
            </a:r>
          </a:p>
          <a:p>
            <a:r>
              <a:rPr lang="en-IN" dirty="0" smtClean="0"/>
              <a:t>OMKAR , </a:t>
            </a:r>
            <a:r>
              <a:rPr lang="en-IN" dirty="0" smtClean="0"/>
              <a:t>DEVANSH </a:t>
            </a:r>
            <a:r>
              <a:rPr lang="en-IN" dirty="0" smtClean="0"/>
              <a:t>, AKHILESH , ASHUTOSH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3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30344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344" y="4762"/>
            <a:ext cx="6061656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PART-&gt;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2501" y="0"/>
            <a:ext cx="7670602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392" y="-1"/>
            <a:ext cx="5811061" cy="643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512" y="135695"/>
            <a:ext cx="5118975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475" y="135695"/>
            <a:ext cx="9760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3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40334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812" y="0"/>
            <a:ext cx="56962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1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8557" y="0"/>
            <a:ext cx="12192000" cy="68546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286" y="-1"/>
            <a:ext cx="10319897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8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57577" y="1828457"/>
            <a:ext cx="11719775" cy="5029544"/>
          </a:xfrm>
        </p:spPr>
        <p:txBody>
          <a:bodyPr>
            <a:normAutofit/>
          </a:bodyPr>
          <a:lstStyle/>
          <a:p>
            <a:endParaRPr lang="en-IN" dirty="0" smtClean="0"/>
          </a:p>
          <a:p>
            <a:r>
              <a:rPr lang="en-IN" dirty="0"/>
              <a:t>Promoting the University's brand, values, capabilities, expertise and activities</a:t>
            </a:r>
          </a:p>
          <a:p>
            <a:endParaRPr lang="en-IN" dirty="0" smtClean="0"/>
          </a:p>
          <a:p>
            <a:r>
              <a:rPr lang="en-IN" dirty="0" smtClean="0"/>
              <a:t>Attracting </a:t>
            </a:r>
            <a:r>
              <a:rPr lang="en-IN" dirty="0"/>
              <a:t>and recruiting people to study here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 smtClean="0"/>
              <a:t>Providing </a:t>
            </a:r>
            <a:r>
              <a:rPr lang="en-IN" dirty="0"/>
              <a:t>information and services that are responsive to our internal user and business needs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 smtClean="0"/>
              <a:t>Facilitating </a:t>
            </a:r>
            <a:r>
              <a:rPr lang="en-IN" dirty="0"/>
              <a:t>relationships with business, industry and the community.</a:t>
            </a:r>
          </a:p>
          <a:p>
            <a:endParaRPr lang="en-IN" dirty="0"/>
          </a:p>
          <a:p>
            <a:endParaRPr lang="en-I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dirty="0" smtClean="0"/>
              <a:t>AIM: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an user can experience?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 smtClean="0"/>
              <a:t>From this website an user can -</a:t>
            </a:r>
          </a:p>
          <a:p>
            <a:r>
              <a:rPr lang="en-IN" dirty="0" smtClean="0"/>
              <a:t> A user can view the current and latest information .</a:t>
            </a:r>
          </a:p>
          <a:p>
            <a:r>
              <a:rPr lang="en-IN" dirty="0" smtClean="0"/>
              <a:t>Can view the information related to admissions.</a:t>
            </a:r>
          </a:p>
          <a:p>
            <a:r>
              <a:rPr lang="en-IN" dirty="0" smtClean="0"/>
              <a:t>Can view the courses offered .</a:t>
            </a:r>
          </a:p>
          <a:p>
            <a:r>
              <a:rPr lang="en-IN" dirty="0" smtClean="0"/>
              <a:t>Can view the international admissions &amp; scholarships</a:t>
            </a:r>
          </a:p>
          <a:p>
            <a:r>
              <a:rPr lang="en-IN" dirty="0" smtClean="0"/>
              <a:t>Can login and view their </a:t>
            </a:r>
            <a:r>
              <a:rPr lang="en-IN" dirty="0" smtClean="0"/>
              <a:t>attendance </a:t>
            </a:r>
            <a:r>
              <a:rPr lang="en-IN" dirty="0" smtClean="0"/>
              <a:t>, result , pending fees.</a:t>
            </a:r>
          </a:p>
          <a:p>
            <a:r>
              <a:rPr lang="en-IN" dirty="0" smtClean="0"/>
              <a:t>Can view the placement record and latest info. about placement drives.</a:t>
            </a:r>
          </a:p>
          <a:p>
            <a:r>
              <a:rPr lang="en-IN" dirty="0" smtClean="0"/>
              <a:t>Can view the events and functions organised in university.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6975" y="2194559"/>
            <a:ext cx="10161817" cy="4309271"/>
          </a:xfrm>
        </p:spPr>
        <p:txBody>
          <a:bodyPr>
            <a:normAutofit/>
          </a:bodyPr>
          <a:lstStyle/>
          <a:p>
            <a:r>
              <a:rPr lang="en-US" dirty="0" smtClean="0"/>
              <a:t>HOME PAGE</a:t>
            </a:r>
            <a:endParaRPr lang="en-US" dirty="0"/>
          </a:p>
          <a:p>
            <a:r>
              <a:rPr lang="en-US" dirty="0" smtClean="0"/>
              <a:t>LOG-IN(FACULTY &amp; EXISTING USERS)</a:t>
            </a:r>
          </a:p>
          <a:p>
            <a:r>
              <a:rPr lang="en-US" dirty="0" smtClean="0"/>
              <a:t>LOG-IN &amp; SIGN UP (GUEST USERS)</a:t>
            </a:r>
          </a:p>
          <a:p>
            <a:r>
              <a:rPr lang="en-US" dirty="0" smtClean="0"/>
              <a:t>ADMISSIONS – ADMISSION FORM ,LPU NEST PAGE</a:t>
            </a:r>
          </a:p>
          <a:p>
            <a:r>
              <a:rPr lang="en-US" dirty="0" smtClean="0"/>
              <a:t>INTERNATIONAL ADMISSIONS</a:t>
            </a:r>
          </a:p>
          <a:p>
            <a:r>
              <a:rPr lang="en-US" dirty="0" smtClean="0"/>
              <a:t>COURSES</a:t>
            </a:r>
          </a:p>
          <a:p>
            <a:r>
              <a:rPr lang="en-US" dirty="0" smtClean="0"/>
              <a:t>CONTACT </a:t>
            </a:r>
          </a:p>
          <a:p>
            <a:r>
              <a:rPr lang="en-US" dirty="0" smtClean="0"/>
              <a:t>GALLERY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58" y="-476518"/>
            <a:ext cx="9628632" cy="1362113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rgbClr val="C00000"/>
                </a:solidFill>
              </a:rPr>
              <a:t>RESPONSIBLE PERSONS:</a:t>
            </a:r>
            <a:endParaRPr lang="en-US" sz="4400" dirty="0">
              <a:solidFill>
                <a:srgbClr val="C00000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287758"/>
              </p:ext>
            </p:extLst>
          </p:nvPr>
        </p:nvGraphicFramePr>
        <p:xfrm>
          <a:off x="0" y="1339403"/>
          <a:ext cx="12192000" cy="5537915"/>
        </p:xfrm>
        <a:graphic>
          <a:graphicData uri="http://schemas.openxmlformats.org/drawingml/2006/table">
            <a:tbl>
              <a:tblPr firstRow="1" firstCol="1" lastRow="1">
                <a:tableStyleId>{284E427A-3D55-4303-BF80-6455036E1DE7}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53791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444288"/>
              </p:ext>
            </p:extLst>
          </p:nvPr>
        </p:nvGraphicFramePr>
        <p:xfrm>
          <a:off x="0" y="1506827"/>
          <a:ext cx="12192000" cy="53511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75586">
                <a:tc>
                  <a:txBody>
                    <a:bodyPr/>
                    <a:lstStyle/>
                    <a:p>
                      <a:r>
                        <a:rPr lang="en-IN" sz="4000" dirty="0" smtClean="0"/>
                        <a:t>OMKAR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--</a:t>
                      </a:r>
                      <a:r>
                        <a:rPr lang="en-IN" baseline="0" dirty="0" smtClean="0"/>
                        <a:t> HOME PAGE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aseline="0" dirty="0" smtClean="0"/>
                        <a:t>--GALLERY</a:t>
                      </a:r>
                    </a:p>
                    <a:p>
                      <a:r>
                        <a:rPr lang="en-IN" baseline="0" dirty="0" smtClean="0"/>
                        <a:t>--HEADER</a:t>
                      </a:r>
                    </a:p>
                    <a:p>
                      <a:r>
                        <a:rPr lang="en-IN" baseline="0" dirty="0" smtClean="0"/>
                        <a:t>--ABOUT US</a:t>
                      </a:r>
                    </a:p>
                    <a:p>
                      <a:r>
                        <a:rPr lang="en-IN" baseline="0" dirty="0" smtClean="0"/>
                        <a:t>--CONTACT US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5586">
                <a:tc>
                  <a:txBody>
                    <a:bodyPr/>
                    <a:lstStyle/>
                    <a:p>
                      <a:r>
                        <a:rPr lang="en-IN" sz="3600" b="1" dirty="0" smtClean="0"/>
                        <a:t>ASHUTOSH</a:t>
                      </a:r>
                      <a:endParaRPr lang="en-IN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 smtClean="0"/>
                        <a:t>--FACULTY</a:t>
                      </a:r>
                      <a:r>
                        <a:rPr lang="en-IN" b="1" baseline="0" dirty="0" smtClean="0"/>
                        <a:t> AND EXISITING STUDENT LOGIN PAGE</a:t>
                      </a:r>
                    </a:p>
                    <a:p>
                      <a:r>
                        <a:rPr lang="en-IN" b="1" baseline="0" dirty="0" smtClean="0"/>
                        <a:t>--GUEST LOGIN AND SIGNUP PAGE</a:t>
                      </a:r>
                    </a:p>
                    <a:p>
                      <a:r>
                        <a:rPr lang="en-IN" b="1" baseline="0" dirty="0" smtClean="0"/>
                        <a:t>--NAVIGATION BAR</a:t>
                      </a:r>
                    </a:p>
                    <a:p>
                      <a:r>
                        <a:rPr lang="en-IN" b="1" baseline="0" dirty="0" smtClean="0"/>
                        <a:t>--FOOTER AT HOME 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292216"/>
              </p:ext>
            </p:extLst>
          </p:nvPr>
        </p:nvGraphicFramePr>
        <p:xfrm>
          <a:off x="-2" y="991273"/>
          <a:ext cx="12192001" cy="518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800" dirty="0" smtClean="0">
                          <a:solidFill>
                            <a:srgbClr val="FF0000"/>
                          </a:solidFill>
                        </a:rPr>
                        <a:t>NAME                                                                    WORK</a:t>
                      </a:r>
                      <a:endParaRPr lang="en-IN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10107"/>
              </p:ext>
            </p:extLst>
          </p:nvPr>
        </p:nvGraphicFramePr>
        <p:xfrm>
          <a:off x="-2" y="991273"/>
          <a:ext cx="12192001" cy="5181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192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800" dirty="0" smtClean="0">
                          <a:solidFill>
                            <a:srgbClr val="FF0000"/>
                          </a:solidFill>
                        </a:rPr>
                        <a:t>NAME                                                                  WORK</a:t>
                      </a:r>
                      <a:endParaRPr lang="en-IN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885191"/>
              </p:ext>
            </p:extLst>
          </p:nvPr>
        </p:nvGraphicFramePr>
        <p:xfrm>
          <a:off x="0" y="1828799"/>
          <a:ext cx="12192000" cy="53511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75586">
                <a:tc>
                  <a:txBody>
                    <a:bodyPr/>
                    <a:lstStyle/>
                    <a:p>
                      <a:r>
                        <a:rPr lang="en-IN" sz="4000" dirty="0" smtClean="0"/>
                        <a:t>DEVANSH</a:t>
                      </a:r>
                      <a:endParaRPr lang="en-IN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dirty="0" smtClean="0"/>
                        <a:t>--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REGISTRATION PAGE</a:t>
                      </a:r>
                      <a:endParaRPr lang="en-IN" sz="18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baseline="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aseline="0" dirty="0" smtClean="0"/>
                        <a:t>--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COURSES OFFERD</a:t>
                      </a:r>
                      <a:endParaRPr lang="en-IN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baseline="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aseline="0" dirty="0" smtClean="0"/>
                        <a:t>--</a:t>
                      </a:r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APPLY NOW</a:t>
                      </a:r>
                      <a:endParaRPr lang="en-IN" baseline="0" dirty="0" smtClean="0"/>
                    </a:p>
                    <a:p>
                      <a:endParaRPr lang="en-IN" baseline="0" dirty="0" smtClean="0"/>
                    </a:p>
                    <a:p>
                      <a:endParaRPr lang="en-IN" baseline="0" dirty="0" smtClean="0"/>
                    </a:p>
                    <a:p>
                      <a:endParaRPr lang="en-IN" baseline="0" dirty="0" smtClean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5586">
                <a:tc>
                  <a:txBody>
                    <a:bodyPr/>
                    <a:lstStyle/>
                    <a:p>
                      <a:r>
                        <a:rPr lang="en-IN" sz="3600" b="1" dirty="0" smtClean="0"/>
                        <a:t>AKHILESH</a:t>
                      </a:r>
                      <a:endParaRPr lang="en-IN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 smtClean="0"/>
                        <a:t>--</a:t>
                      </a:r>
                      <a:r>
                        <a:rPr lang="en-IN" b="1" baseline="0" dirty="0" smtClean="0"/>
                        <a:t>ADMISSIONS</a:t>
                      </a:r>
                    </a:p>
                    <a:p>
                      <a:r>
                        <a:rPr lang="en-IN" b="1" baseline="0" dirty="0" smtClean="0"/>
                        <a:t>--PLACEMENT CELL</a:t>
                      </a:r>
                    </a:p>
                    <a:p>
                      <a:r>
                        <a:rPr lang="en-IN" b="1" baseline="0" dirty="0" smtClean="0"/>
                        <a:t>--PAYMENT</a:t>
                      </a:r>
                    </a:p>
                    <a:p>
                      <a:endParaRPr lang="en-IN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SNAPSHOTS:-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528"/>
            <a:ext cx="12192000" cy="552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304" y="-2086377"/>
            <a:ext cx="12372304" cy="98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3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372" y="-104789"/>
            <a:ext cx="6164686" cy="4056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314" y="-258392"/>
            <a:ext cx="6164686" cy="4314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372" y="3154428"/>
            <a:ext cx="10466228" cy="386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4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539</TotalTime>
  <Words>232</Words>
  <Application>Microsoft Office PowerPoint</Application>
  <PresentationFormat>Widescreen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Calibri</vt:lpstr>
      <vt:lpstr>Wingdings</vt:lpstr>
      <vt:lpstr>Educational subjects 16x9</vt:lpstr>
      <vt:lpstr>UNIVERSITY WEBSITE</vt:lpstr>
      <vt:lpstr>AIM:</vt:lpstr>
      <vt:lpstr>What an user can experience?</vt:lpstr>
      <vt:lpstr>MODULES:</vt:lpstr>
      <vt:lpstr>RESPONSIBLE PERSONS:</vt:lpstr>
      <vt:lpstr>PowerPoint Presentation</vt:lpstr>
      <vt:lpstr>SNAPSHOTS:-</vt:lpstr>
      <vt:lpstr>PowerPoint Presentation</vt:lpstr>
      <vt:lpstr>PowerPoint Presentation</vt:lpstr>
      <vt:lpstr>PowerPoint Presentation</vt:lpstr>
      <vt:lpstr>PowerPoint Presentation</vt:lpstr>
      <vt:lpstr>CODING PART-&gt;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HP</dc:creator>
  <cp:lastModifiedBy>Om</cp:lastModifiedBy>
  <cp:revision>26</cp:revision>
  <dcterms:created xsi:type="dcterms:W3CDTF">2018-04-28T15:46:20Z</dcterms:created>
  <dcterms:modified xsi:type="dcterms:W3CDTF">2018-04-29T14:44:10Z</dcterms:modified>
</cp:coreProperties>
</file>